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263" r:id="rId3"/>
    <p:sldId id="264" r:id="rId4"/>
    <p:sldId id="265" r:id="rId5"/>
  </p:sldIdLst>
  <p:sldSz cx="6858000" cy="9144000" type="letter"/>
  <p:notesSz cx="6858000" cy="9144000"/>
  <p:defaultTextStyle>
    <a:defPPr>
      <a:defRPr lang="en-US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E30"/>
    <a:srgbClr val="323B4A"/>
    <a:srgbClr val="DDDDDF"/>
    <a:srgbClr val="F8F8F8"/>
    <a:srgbClr val="E9E9E9"/>
    <a:srgbClr val="3D4144"/>
    <a:srgbClr val="0071D2"/>
    <a:srgbClr val="CFE0DA"/>
    <a:srgbClr val="DDE6E3"/>
    <a:srgbClr val="5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5167" autoAdjust="0"/>
  </p:normalViewPr>
  <p:slideViewPr>
    <p:cSldViewPr snapToGrid="0">
      <p:cViewPr>
        <p:scale>
          <a:sx n="100" d="100"/>
          <a:sy n="100" d="100"/>
        </p:scale>
        <p:origin x="-2808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6DAF98A4-A9D2-4238-8AFA-A65B32B1C3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7DE51AD-00F3-466E-BBBD-F778324BE4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23367-EBBD-46A9-BF8C-949EC481B3BA}" type="datetime5">
              <a:rPr lang="en-US" smtClean="0"/>
              <a:pPr/>
              <a:t>30-Jun-22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2679593-5A87-44FC-A01D-415B4AEAD0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AXP 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1AAC8B0-F3F6-43B4-8E74-C1885CE4F2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B07FD-D66F-46FF-9CBB-0D8EE4DA0B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1588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353DC-4661-4F9B-96EF-AC6B1A6B741F}" type="datetime5">
              <a:rPr lang="en-US" smtClean="0"/>
              <a:pPr/>
              <a:t>30-Jun-22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AXP 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2DEDD-8542-465B-9EE3-F7461423BB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064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2DEDD-8542-465B-9EE3-F7461423BB5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0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2DEDD-8542-465B-9EE3-F7461423BB5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07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2DEDD-8542-465B-9EE3-F7461423BB5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0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71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59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265E0-8402-4F31-81BD-786DA3EDB5C4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30-Jun-22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AXP 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52F0-21BE-412E-A846-9571924C1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9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265E0-8402-4F31-81BD-786DA3EDB5C4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30-Jun-22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AXP 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52F0-21BE-412E-A846-9571924C1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2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" y="133351"/>
            <a:ext cx="1219200" cy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0175" y="133351"/>
            <a:ext cx="5353050" cy="390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YOUR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Name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00175" y="495112"/>
            <a:ext cx="5353050" cy="200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&lt; YOUR Job Title&gt;</a:t>
            </a:r>
            <a:endParaRPr lang="en-US" sz="105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00175" y="724141"/>
            <a:ext cx="5353050" cy="571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magna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enim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minim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veniam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nostrud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exercitation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ullamco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laboris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nisi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aliquip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5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consequat</a:t>
            </a:r>
            <a:r>
              <a:rPr lang="en-US" sz="105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4299" y="1704976"/>
            <a:ext cx="6638924" cy="390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 Experience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4299" y="2208657"/>
            <a:ext cx="6638925" cy="1440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Title 1</a:t>
            </a:r>
          </a:p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Position Held</a:t>
            </a:r>
          </a:p>
          <a:p>
            <a:r>
              <a:rPr lang="en-US" sz="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____ – To ____</a:t>
            </a:r>
          </a:p>
          <a:p>
            <a:endParaRPr lang="en-US" sz="8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 smtClean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9550" y="2084832"/>
            <a:ext cx="6448425" cy="0"/>
          </a:xfrm>
          <a:prstGeom prst="line">
            <a:avLst/>
          </a:prstGeom>
          <a:ln>
            <a:solidFill>
              <a:srgbClr val="2E2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14298" y="3756845"/>
            <a:ext cx="6638925" cy="1440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Title 2</a:t>
            </a:r>
          </a:p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Position Held</a:t>
            </a:r>
          </a:p>
          <a:p>
            <a:r>
              <a:rPr lang="en-US" sz="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____ – To ____</a:t>
            </a:r>
          </a:p>
          <a:p>
            <a:endParaRPr lang="en-US" sz="9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300" y="5305032"/>
            <a:ext cx="6638925" cy="1440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Title 3</a:t>
            </a:r>
          </a:p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Position Held</a:t>
            </a:r>
          </a:p>
          <a:p>
            <a:r>
              <a:rPr lang="en-US" sz="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____ – To ____</a:t>
            </a:r>
          </a:p>
          <a:p>
            <a:endParaRPr lang="en-US" sz="9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Excepteur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occaecat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cupidatat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non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proident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culpa qui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officia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deserunt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anim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id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laborum</a:t>
            </a:r>
            <a:r>
              <a:rPr 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Excepteur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occaecat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cupidatat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non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proident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culpa qui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officia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deserunt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anim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id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laborum</a:t>
            </a:r>
            <a:r>
              <a:rPr 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900" dirty="0" smtClean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299" y="6824072"/>
            <a:ext cx="5353050" cy="390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Education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4299" y="7327753"/>
            <a:ext cx="6638925" cy="1440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Qualification 1</a:t>
            </a:r>
          </a:p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Institute Name</a:t>
            </a:r>
          </a:p>
          <a:p>
            <a:r>
              <a:rPr lang="en-US" sz="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_____ – To ____</a:t>
            </a:r>
          </a:p>
          <a:p>
            <a:endParaRPr lang="en-US" sz="9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550" y="7203928"/>
            <a:ext cx="6448425" cy="0"/>
          </a:xfrm>
          <a:prstGeom prst="line">
            <a:avLst/>
          </a:prstGeom>
          <a:ln>
            <a:solidFill>
              <a:srgbClr val="2E2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15733" y="8926335"/>
            <a:ext cx="652743" cy="200055"/>
          </a:xfrm>
          <a:prstGeom prst="rect">
            <a:avLst/>
          </a:prstGeom>
          <a:solidFill>
            <a:srgbClr val="2E2E3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Page 1 of 2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4774" y="61322"/>
            <a:ext cx="6638925" cy="1944240"/>
            <a:chOff x="114299" y="6824072"/>
            <a:chExt cx="6638925" cy="1944240"/>
          </a:xfrm>
        </p:grpSpPr>
        <p:sp>
          <p:nvSpPr>
            <p:cNvPr id="15" name="Rectangle 14"/>
            <p:cNvSpPr/>
            <p:nvPr/>
          </p:nvSpPr>
          <p:spPr>
            <a:xfrm>
              <a:off x="114299" y="6824072"/>
              <a:ext cx="5353050" cy="3905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EDUCATION</a:t>
              </a:r>
              <a:endParaRPr lang="en-US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4299" y="7327753"/>
              <a:ext cx="6638925" cy="14405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Poppins" panose="00000500000000000000" pitchFamily="2" charset="0"/>
                </a:rPr>
                <a:t>Qualification 2</a:t>
              </a:r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Poppins" panose="00000500000000000000" pitchFamily="2" charset="0"/>
              </a:endParaRPr>
            </a:p>
            <a:p>
              <a:r>
                <a:rPr lang="en-US" sz="105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Institute Name</a:t>
              </a:r>
            </a:p>
            <a:p>
              <a:r>
                <a:rPr lang="en-US" sz="9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From ____ – To ____</a:t>
              </a:r>
            </a:p>
            <a:p>
              <a:endParaRPr lang="en-US" sz="900" b="1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Lorem ipsum dolor sit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amet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consectetur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adipiscing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elit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sed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do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eiusmod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tempor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incididunt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labore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Lorem ipsum dolor sit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amet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consectetur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adipiscing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elit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sed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do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eiusmod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tempor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incididunt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labore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09550" y="7203928"/>
              <a:ext cx="6448425" cy="0"/>
            </a:xfrm>
            <a:prstGeom prst="line">
              <a:avLst/>
            </a:prstGeom>
            <a:ln>
              <a:solidFill>
                <a:srgbClr val="2E2E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104774" y="2118279"/>
            <a:ext cx="6638925" cy="1440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Poppins" panose="00000500000000000000" pitchFamily="2" charset="0"/>
              </a:rPr>
              <a:t>Qualification 3</a:t>
            </a:r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r>
              <a:rPr lang="en-US" sz="10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Institute Name</a:t>
            </a:r>
          </a:p>
          <a:p>
            <a:r>
              <a:rPr lang="en-US" sz="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____ – To ____</a:t>
            </a:r>
          </a:p>
          <a:p>
            <a:endParaRPr lang="en-US" sz="900" b="1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Lorem ipsum dolor sit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9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4773" y="3671555"/>
            <a:ext cx="6638925" cy="1373365"/>
            <a:chOff x="114299" y="6824072"/>
            <a:chExt cx="6638925" cy="1373365"/>
          </a:xfrm>
        </p:grpSpPr>
        <p:sp>
          <p:nvSpPr>
            <p:cNvPr id="23" name="Rectangle 22"/>
            <p:cNvSpPr/>
            <p:nvPr/>
          </p:nvSpPr>
          <p:spPr>
            <a:xfrm>
              <a:off x="114299" y="6824072"/>
              <a:ext cx="5353050" cy="3905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Poppins" panose="00000500000000000000" pitchFamily="2" charset="0"/>
                </a:rPr>
                <a:t>SKILLS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Poppins" panose="00000500000000000000" pitchFamily="2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14299" y="7384278"/>
              <a:ext cx="6638925" cy="8131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Excepteur</a:t>
              </a: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sint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occaecat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cupidatat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non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proident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in culpa qui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officia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deserunt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mollit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anim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id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laborum</a:t>
              </a: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Excepteur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sint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occaecat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cupidatat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non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proident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in culpa qui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officia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deserunt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mollit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anim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id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est</a:t>
              </a: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9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laborum</a:t>
              </a: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09550" y="7203928"/>
              <a:ext cx="6448425" cy="0"/>
            </a:xfrm>
            <a:prstGeom prst="line">
              <a:avLst/>
            </a:prstGeom>
            <a:ln>
              <a:solidFill>
                <a:srgbClr val="2E2E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174715" y="5157637"/>
            <a:ext cx="6473734" cy="1833673"/>
            <a:chOff x="174715" y="5175103"/>
            <a:chExt cx="6473734" cy="1833673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74715" y="5175103"/>
              <a:ext cx="6448425" cy="0"/>
            </a:xfrm>
            <a:prstGeom prst="line">
              <a:avLst/>
            </a:prstGeom>
            <a:ln>
              <a:solidFill>
                <a:srgbClr val="2E2E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174715" y="5265379"/>
              <a:ext cx="6473734" cy="1743397"/>
              <a:chOff x="174715" y="5265379"/>
              <a:chExt cx="6473734" cy="1743397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74715" y="5394713"/>
                <a:ext cx="1942679" cy="1446467"/>
                <a:chOff x="111752" y="2377879"/>
                <a:chExt cx="1942679" cy="1446467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139096" y="2377879"/>
                  <a:ext cx="1915335" cy="280463"/>
                  <a:chOff x="139096" y="2377879"/>
                  <a:chExt cx="1915335" cy="280463"/>
                </a:xfrm>
              </p:grpSpPr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165190" y="2658342"/>
                    <a:ext cx="1889241" cy="0"/>
                  </a:xfrm>
                  <a:prstGeom prst="line">
                    <a:avLst/>
                  </a:prstGeom>
                  <a:ln w="9525">
                    <a:solidFill>
                      <a:srgbClr val="DDDDD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tangle 45"/>
                  <p:cNvSpPr/>
                  <p:nvPr/>
                </p:nvSpPr>
                <p:spPr>
                  <a:xfrm>
                    <a:off x="139096" y="2377879"/>
                    <a:ext cx="995785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CONTACT</a:t>
                    </a:r>
                  </a:p>
                </p:txBody>
              </p:sp>
            </p:grpSp>
            <p:grpSp>
              <p:nvGrpSpPr>
                <p:cNvPr id="32" name="Group 31"/>
                <p:cNvGrpSpPr/>
                <p:nvPr/>
              </p:nvGrpSpPr>
              <p:grpSpPr>
                <a:xfrm>
                  <a:off x="121277" y="2728324"/>
                  <a:ext cx="1843671" cy="292488"/>
                  <a:chOff x="121277" y="2728324"/>
                  <a:chExt cx="1843671" cy="292488"/>
                </a:xfrm>
              </p:grpSpPr>
              <p:pic>
                <p:nvPicPr>
                  <p:cNvPr id="41" name="Picture 40"/>
                  <p:cNvPicPr>
                    <a:picLocks noChangeAspect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473" t="75885" r="21000" b="8008"/>
                  <a:stretch/>
                </p:blipFill>
                <p:spPr>
                  <a:xfrm>
                    <a:off x="121277" y="2728324"/>
                    <a:ext cx="286265" cy="2924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43" name="Rectangle 42"/>
                  <p:cNvSpPr/>
                  <p:nvPr/>
                </p:nvSpPr>
                <p:spPr>
                  <a:xfrm>
                    <a:off x="343991" y="2787727"/>
                    <a:ext cx="1620957" cy="2308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youremail@website.com</a:t>
                    </a:r>
                    <a:endPara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grpSp>
              <p:nvGrpSpPr>
                <p:cNvPr id="35" name="Group 34"/>
                <p:cNvGrpSpPr/>
                <p:nvPr/>
              </p:nvGrpSpPr>
              <p:grpSpPr>
                <a:xfrm>
                  <a:off x="111752" y="3120244"/>
                  <a:ext cx="1542213" cy="292488"/>
                  <a:chOff x="111752" y="3100225"/>
                  <a:chExt cx="1542213" cy="292488"/>
                </a:xfrm>
              </p:grpSpPr>
              <p:pic>
                <p:nvPicPr>
                  <p:cNvPr id="39" name="Picture 38"/>
                  <p:cNvPicPr>
                    <a:picLocks noChangeAspect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32255" t="78051" r="57218" b="5842"/>
                  <a:stretch/>
                </p:blipFill>
                <p:spPr>
                  <a:xfrm>
                    <a:off x="111752" y="3100225"/>
                    <a:ext cx="286265" cy="2924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40" name="Rectangle 39"/>
                  <p:cNvSpPr/>
                  <p:nvPr/>
                </p:nvSpPr>
                <p:spPr>
                  <a:xfrm>
                    <a:off x="343991" y="3121890"/>
                    <a:ext cx="1309974" cy="2308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+91 0000-0000-00</a:t>
                    </a:r>
                    <a:endPara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endParaRPr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30802" y="3455014"/>
                  <a:ext cx="1882614" cy="369332"/>
                  <a:chOff x="130802" y="3455014"/>
                  <a:chExt cx="1882614" cy="369332"/>
                </a:xfrm>
              </p:grpSpPr>
              <p:pic>
                <p:nvPicPr>
                  <p:cNvPr id="37" name="Picture 36"/>
                  <p:cNvPicPr>
                    <a:picLocks noChangeAspect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4736" t="77574" r="44736" b="6319"/>
                  <a:stretch/>
                </p:blipFill>
                <p:spPr>
                  <a:xfrm>
                    <a:off x="130802" y="3460769"/>
                    <a:ext cx="286265" cy="2924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8" name="Rectangle 37"/>
                  <p:cNvSpPr/>
                  <p:nvPr/>
                </p:nvSpPr>
                <p:spPr>
                  <a:xfrm>
                    <a:off x="343991" y="3455014"/>
                    <a:ext cx="1669425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9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Enter Your address here with pin code</a:t>
                    </a:r>
                    <a:endPara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endParaRPr>
                  </a:p>
                </p:txBody>
              </p:sp>
            </p:grpSp>
          </p:grpSp>
          <p:grpSp>
            <p:nvGrpSpPr>
              <p:cNvPr id="63" name="Group 62"/>
              <p:cNvGrpSpPr/>
              <p:nvPr/>
            </p:nvGrpSpPr>
            <p:grpSpPr>
              <a:xfrm>
                <a:off x="2380611" y="5394713"/>
                <a:ext cx="2002310" cy="1428284"/>
                <a:chOff x="43826" y="2618565"/>
                <a:chExt cx="2002310" cy="1428284"/>
              </a:xfrm>
            </p:grpSpPr>
            <p:grpSp>
              <p:nvGrpSpPr>
                <p:cNvPr id="64" name="Group 63"/>
                <p:cNvGrpSpPr/>
                <p:nvPr/>
              </p:nvGrpSpPr>
              <p:grpSpPr>
                <a:xfrm>
                  <a:off x="130801" y="2618565"/>
                  <a:ext cx="1915335" cy="280463"/>
                  <a:chOff x="139096" y="2377879"/>
                  <a:chExt cx="1915335" cy="280463"/>
                </a:xfrm>
              </p:grpSpPr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65190" y="2658342"/>
                    <a:ext cx="1889241" cy="0"/>
                  </a:xfrm>
                  <a:prstGeom prst="line">
                    <a:avLst/>
                  </a:prstGeom>
                  <a:ln w="9525">
                    <a:solidFill>
                      <a:srgbClr val="DDDDD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7" name="Rectangle 66"/>
                  <p:cNvSpPr/>
                  <p:nvPr/>
                </p:nvSpPr>
                <p:spPr>
                  <a:xfrm>
                    <a:off x="139096" y="2377879"/>
                    <a:ext cx="115608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INTERESTS</a:t>
                    </a:r>
                    <a:endParaRPr lang="en-US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65" name="Rectangle 64"/>
                <p:cNvSpPr/>
                <p:nvPr/>
              </p:nvSpPr>
              <p:spPr>
                <a:xfrm>
                  <a:off x="43826" y="2985020"/>
                  <a:ext cx="1994015" cy="10618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900" i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— </a:t>
                  </a:r>
                  <a:r>
                    <a: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Hobby 1</a:t>
                  </a:r>
                </a:p>
                <a:p>
                  <a:endParaRPr 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Poppins" panose="00000500000000000000" pitchFamily="2" charset="0"/>
                  </a:endParaRPr>
                </a:p>
                <a:p>
                  <a:r>
                    <a: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— Hobby 2</a:t>
                  </a:r>
                </a:p>
                <a:p>
                  <a:endParaRPr 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Poppins" panose="00000500000000000000" pitchFamily="2" charset="0"/>
                  </a:endParaRPr>
                </a:p>
                <a:p>
                  <a:r>
                    <a: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— Hobby 3</a:t>
                  </a:r>
                </a:p>
                <a:p>
                  <a:endParaRPr 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Poppins" panose="00000500000000000000" pitchFamily="2" charset="0"/>
                  </a:endParaRPr>
                </a:p>
                <a:p>
                  <a:r>
                    <a:rPr lang="en-US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— Hobby 4</a:t>
                  </a: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646139" y="5394713"/>
                <a:ext cx="2002310" cy="1428284"/>
                <a:chOff x="43826" y="2618565"/>
                <a:chExt cx="2002310" cy="1428284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130801" y="2618565"/>
                  <a:ext cx="1915335" cy="280463"/>
                  <a:chOff x="139096" y="2377879"/>
                  <a:chExt cx="1915335" cy="280463"/>
                </a:xfrm>
              </p:grpSpPr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165190" y="2658342"/>
                    <a:ext cx="1889241" cy="0"/>
                  </a:xfrm>
                  <a:prstGeom prst="line">
                    <a:avLst/>
                  </a:prstGeom>
                  <a:ln w="9525">
                    <a:solidFill>
                      <a:srgbClr val="DDDDD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" name="Rectangle 71"/>
                  <p:cNvSpPr/>
                  <p:nvPr/>
                </p:nvSpPr>
                <p:spPr>
                  <a:xfrm>
                    <a:off x="139096" y="2377879"/>
                    <a:ext cx="1297150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Poppins" panose="00000500000000000000" pitchFamily="2" charset="0"/>
                      </a:rPr>
                      <a:t>REFERENCES</a:t>
                    </a:r>
                    <a:endParaRPr lang="en-US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70" name="Rectangle 69"/>
                <p:cNvSpPr/>
                <p:nvPr/>
              </p:nvSpPr>
              <p:spPr>
                <a:xfrm>
                  <a:off x="43826" y="2985020"/>
                  <a:ext cx="1994015" cy="10618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900" i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— </a:t>
                  </a:r>
                  <a:r>
                    <a:rPr 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Reference 1</a:t>
                  </a:r>
                  <a:r>
                    <a:rPr lang="en-US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,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sunt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in culpa qui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officia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deserunt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mollit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anim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id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est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 smtClean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laborum</a:t>
                  </a:r>
                  <a:endParaRPr lang="en-US" sz="9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  <a:p>
                  <a:endParaRPr lang="en-US" sz="9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Poppins" panose="00000500000000000000" pitchFamily="2" charset="0"/>
                  </a:endParaRPr>
                </a:p>
                <a:p>
                  <a:r>
                    <a:rPr lang="en-US" sz="900" i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— </a:t>
                  </a:r>
                  <a:r>
                    <a:rPr lang="en-US" sz="9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Reference </a:t>
                  </a:r>
                  <a:r>
                    <a:rPr 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2</a:t>
                  </a:r>
                  <a:r>
                    <a:rPr lang="en-US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Poppins" panose="00000500000000000000" pitchFamily="2" charset="0"/>
                    </a:rPr>
                    <a:t>,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sunt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in culpa qui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officia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deserunt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mollit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anim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id </a:t>
                  </a:r>
                  <a:r>
                    <a:rPr lang="en-US" sz="900" dirty="0" err="1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est</a:t>
                  </a:r>
                  <a:r>
                    <a:rPr lang="en-US" sz="90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 </a:t>
                  </a:r>
                  <a:r>
                    <a:rPr lang="en-US" sz="900" dirty="0" err="1" smtClean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laborum</a:t>
                  </a:r>
                  <a:endParaRPr 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Poppins" panose="00000500000000000000" pitchFamily="2" charset="0"/>
                  </a:endParaRPr>
                </a:p>
              </p:txBody>
            </p:sp>
          </p:grpSp>
          <p:cxnSp>
            <p:nvCxnSpPr>
              <p:cNvPr id="73" name="Straight Connector 72"/>
              <p:cNvCxnSpPr/>
              <p:nvPr/>
            </p:nvCxnSpPr>
            <p:spPr>
              <a:xfrm flipV="1">
                <a:off x="2282883" y="5265379"/>
                <a:ext cx="0" cy="1743397"/>
              </a:xfrm>
              <a:prstGeom prst="line">
                <a:avLst/>
              </a:prstGeom>
              <a:ln>
                <a:solidFill>
                  <a:srgbClr val="2E2E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4549833" y="5265379"/>
                <a:ext cx="0" cy="1743397"/>
              </a:xfrm>
              <a:prstGeom prst="line">
                <a:avLst/>
              </a:prstGeom>
              <a:ln>
                <a:solidFill>
                  <a:srgbClr val="2E2E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104772" y="7104026"/>
            <a:ext cx="6638925" cy="1373365"/>
            <a:chOff x="114299" y="6824072"/>
            <a:chExt cx="6638925" cy="1373365"/>
          </a:xfrm>
        </p:grpSpPr>
        <p:sp>
          <p:nvSpPr>
            <p:cNvPr id="81" name="Rectangle 80"/>
            <p:cNvSpPr/>
            <p:nvPr/>
          </p:nvSpPr>
          <p:spPr>
            <a:xfrm>
              <a:off x="114299" y="6824072"/>
              <a:ext cx="5353050" cy="3905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Poppins" panose="00000500000000000000" pitchFamily="2" charset="0"/>
                </a:rPr>
                <a:t>SOCIAL LINKS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Poppins" panose="00000500000000000000" pitchFamily="2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4299" y="7384278"/>
              <a:ext cx="6638925" cy="8131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LinkedIn </a:t>
              </a: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profile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Google Profile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Facebook Profile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Website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209550" y="7203928"/>
              <a:ext cx="6448425" cy="0"/>
            </a:xfrm>
            <a:prstGeom prst="line">
              <a:avLst/>
            </a:prstGeom>
            <a:ln>
              <a:solidFill>
                <a:srgbClr val="2E2E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6215733" y="8926335"/>
            <a:ext cx="675185" cy="200055"/>
          </a:xfrm>
          <a:prstGeom prst="rect">
            <a:avLst/>
          </a:prstGeom>
          <a:solidFill>
            <a:srgbClr val="2E2E3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Page 2 of 2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2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1463"/>
            <a:ext cx="6858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8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429</Words>
  <Application>Microsoft Office PowerPoint</Application>
  <PresentationFormat>Letter Paper (8.5x11 in)</PresentationFormat>
  <Paragraphs>71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for PowerPoint</dc:title>
  <dc:creator>www.planbfinancials.com</dc:creator>
  <dc:description>www.planbfinancials.com</dc:description>
  <cp:lastModifiedBy>Vikram</cp:lastModifiedBy>
  <cp:revision>162</cp:revision>
  <dcterms:created xsi:type="dcterms:W3CDTF">2015-10-24T20:43:13Z</dcterms:created>
  <dcterms:modified xsi:type="dcterms:W3CDTF">2022-06-30T08:26:50Z</dcterms:modified>
  <cp:category>Curriculum Vitae/Resume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XPAuthor">
    <vt:lpwstr>Vikram Singh9</vt:lpwstr>
  </property>
  <property fmtid="{D5CDD505-2E9C-101B-9397-08002B2CF9AE}" pid="3" name="AXPDataClassification">
    <vt:lpwstr>AXP Internal</vt:lpwstr>
  </property>
  <property fmtid="{D5CDD505-2E9C-101B-9397-08002B2CF9AE}" pid="4" name="AXPDataClassificationForSearch">
    <vt:lpwstr>AXPInternal_UniqueSearchString</vt:lpwstr>
  </property>
</Properties>
</file>